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3BF9E-7A65-414C-AF4D-D1BAEF1C1EB8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62BE9-1A57-485A-8D97-9904ED2121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92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869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85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26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12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66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61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8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80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53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0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2AF9-53F6-47D7-91E8-A06B7A39B9DA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A4169-E1A2-446A-8F95-39DA95AF3E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0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38758" y="634167"/>
            <a:ext cx="9144000" cy="2387600"/>
          </a:xfrm>
        </p:spPr>
        <p:txBody>
          <a:bodyPr>
            <a:normAutofit/>
          </a:bodyPr>
          <a:lstStyle/>
          <a:p>
            <a:r>
              <a:rPr lang="fi-FI" sz="6600" b="1" dirty="0">
                <a:ln w="0"/>
                <a:solidFill>
                  <a:schemeClr val="accent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YLEISURHEILIJAN POLKU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65899FB-A516-4D21-A76A-A7BC0FE19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021" y="3674793"/>
            <a:ext cx="49434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5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Urheilijan Ura - Yleisurheilu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105388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Yleisurheilukouluvaihe, </a:t>
                      </a:r>
                    </a:p>
                    <a:p>
                      <a:r>
                        <a:rPr lang="fi-FI" baseline="0" dirty="0"/>
                        <a:t>7 – 12-vuotta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Nuorisovalmennusvaihe, 12 – 17- vuotta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Huippu-urheiluun valmistava vaihe, 18 – 22 vuotta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Huippu-urheiluvaihe, 23 -&gt; vuotta 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kaikkien yleisurheilulajien sisällöt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 useiden urheilumuotojen harrastaminen, suuri liikunnan kokonaismäärä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moniottelupohjainen harjoittelu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jakson loppupuolella asteittainen suuntautuminen omaan lajiryhmään / lajiin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yleisurheiluharjoittelun lisääminen vuosittain, suuri liikunnan kokonaismäärä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lajianalyysiin pohjautuva harjoittelu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sekä perusfysiikan että lajivalmiuksien harjoittaminen korkealle tasolle</a:t>
                      </a:r>
                    </a:p>
                    <a:p>
                      <a:endParaRPr lang="fi-FI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oman lajin harjoittelu kattaa viikkoharjoittelusta valtaosan (16 – 18 tuntia), muu liikunta 2</a:t>
                      </a:r>
                      <a:r>
                        <a:rPr lang="fi-FI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4 tuntia.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harjoittelun lajinomaisuuden korostaminen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rohkeita valintoja urheilija-analyysin suunnassa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25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Valmennusryhmien harjoitussuositukset ja viikkoliikuntamäärät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091653"/>
              </p:ext>
            </p:extLst>
          </p:nvPr>
        </p:nvGraphicFramePr>
        <p:xfrm>
          <a:off x="838200" y="1786597"/>
          <a:ext cx="10515600" cy="278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868"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13-v.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14-v.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15-v.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16-v.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17-v.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18-v.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4-5 harjoitusta viikossa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(n. 1/3</a:t>
                      </a:r>
                      <a:r>
                        <a:rPr lang="fi-FI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kokonais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-liikunnasta)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 harjoitusta viikossa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6-7 harjoitusta viikossa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7-8 harjoitusta viikossa </a:t>
                      </a: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(n. 2/3 </a:t>
                      </a:r>
                      <a:r>
                        <a:rPr lang="fi-FI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kokonais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-liikunnasta)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8-9 harjoitusta viikossa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   harjoitusta viikossa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Yu</a:t>
                      </a:r>
                      <a:r>
                        <a:rPr lang="fi-FI" dirty="0"/>
                        <a:t> 6-8h</a:t>
                      </a:r>
                    </a:p>
                    <a:p>
                      <a:r>
                        <a:rPr lang="fi-FI" dirty="0"/>
                        <a:t>Muu liikunta 12-14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Yu</a:t>
                      </a:r>
                      <a:r>
                        <a:rPr lang="fi-FI" dirty="0"/>
                        <a:t> 9-10</a:t>
                      </a:r>
                      <a:r>
                        <a:rPr lang="fi-FI" baseline="0" dirty="0"/>
                        <a:t> h</a:t>
                      </a:r>
                      <a:endParaRPr lang="fi-FI" dirty="0"/>
                    </a:p>
                    <a:p>
                      <a:r>
                        <a:rPr lang="fi-FI" dirty="0"/>
                        <a:t>Muu liikunta 10 -11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Yu</a:t>
                      </a:r>
                      <a:r>
                        <a:rPr lang="fi-FI" dirty="0"/>
                        <a:t> 10-12 h</a:t>
                      </a:r>
                    </a:p>
                    <a:p>
                      <a:r>
                        <a:rPr lang="fi-FI" dirty="0"/>
                        <a:t>Muu liikunta 8-10 h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Yu</a:t>
                      </a:r>
                      <a:r>
                        <a:rPr lang="fi-FI" dirty="0"/>
                        <a:t> 12-14 h</a:t>
                      </a:r>
                    </a:p>
                    <a:p>
                      <a:r>
                        <a:rPr lang="fi-FI" dirty="0"/>
                        <a:t>Muu liikunta 6-8h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Yu</a:t>
                      </a:r>
                      <a:r>
                        <a:rPr lang="fi-FI" dirty="0"/>
                        <a:t> 14-16 h</a:t>
                      </a:r>
                    </a:p>
                    <a:p>
                      <a:r>
                        <a:rPr lang="fi-FI" dirty="0"/>
                        <a:t>Muu liikunta 4-6 h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Yu</a:t>
                      </a:r>
                      <a:r>
                        <a:rPr lang="fi-FI" dirty="0"/>
                        <a:t> 16-18</a:t>
                      </a:r>
                      <a:r>
                        <a:rPr lang="fi-FI" baseline="0" dirty="0"/>
                        <a:t> h</a:t>
                      </a:r>
                      <a:endParaRPr lang="fi-FI" dirty="0"/>
                    </a:p>
                    <a:p>
                      <a:r>
                        <a:rPr lang="fi-FI" dirty="0"/>
                        <a:t>Muu liikunta 2-4 h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06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190</Words>
  <Application>Microsoft Office PowerPoint</Application>
  <PresentationFormat>Laajakuva</PresentationFormat>
  <Paragraphs>45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YLEISURHEILIJAN POLKU</vt:lpstr>
      <vt:lpstr>Urheilijan Ura - Yleisurheilu</vt:lpstr>
      <vt:lpstr>Valmennusryhmien harjoitussuositukset ja viikkoliikuntamäärät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Yleisurheilijan polku</dc:title>
  <dc:creator>Valmentaja Oulun</dc:creator>
  <cp:lastModifiedBy>Tia Kraft</cp:lastModifiedBy>
  <cp:revision>12</cp:revision>
  <dcterms:created xsi:type="dcterms:W3CDTF">2013-10-16T12:16:32Z</dcterms:created>
  <dcterms:modified xsi:type="dcterms:W3CDTF">2021-04-13T13:39:32Z</dcterms:modified>
</cp:coreProperties>
</file>